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8" r:id="rId6"/>
    <p:sldId id="261" r:id="rId7"/>
    <p:sldId id="267" r:id="rId8"/>
    <p:sldId id="262" r:id="rId9"/>
    <p:sldId id="265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06"/>
  </p:normalViewPr>
  <p:slideViewPr>
    <p:cSldViewPr snapToGrid="0" snapToObjects="1">
      <p:cViewPr varScale="1">
        <p:scale>
          <a:sx n="107" d="100"/>
          <a:sy n="107" d="100"/>
        </p:scale>
        <p:origin x="200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FC23-FD05-4447-8989-17EC9D7A23C7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821D6-FE36-3342-8931-5C97D6B35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5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CSS/CSS3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27" y="3956280"/>
            <a:ext cx="2769889" cy="90685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5127" y="3956280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Andriy Zherdiy</a:t>
            </a:r>
          </a:p>
          <a:p>
            <a:pPr algn="r"/>
            <a:r>
              <a:rPr lang="en-US" sz="1800" dirty="0" err="1"/>
              <a:t>a</a:t>
            </a:r>
            <a:r>
              <a:rPr lang="en-US" sz="1800" dirty="0" err="1" smtClean="0"/>
              <a:t>ndriy.zherdiy@outlook.com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9936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Трансформація</a:t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3929865"/>
          </a:xfrm>
        </p:spPr>
        <p:txBody>
          <a:bodyPr/>
          <a:lstStyle/>
          <a:p>
            <a:r>
              <a:rPr lang="mr-IN" dirty="0" err="1"/>
              <a:t>transform</a:t>
            </a:r>
            <a:r>
              <a:rPr lang="mr-IN" dirty="0"/>
              <a:t>: &lt;</a:t>
            </a:r>
            <a:r>
              <a:rPr lang="mr-IN" dirty="0" err="1" smtClean="0"/>
              <a:t>функц</a:t>
            </a:r>
            <a:r>
              <a:rPr lang="uk-UA" dirty="0" smtClean="0"/>
              <a:t>і</a:t>
            </a:r>
            <a:r>
              <a:rPr lang="mr-IN" dirty="0" err="1" smtClean="0"/>
              <a:t>я</a:t>
            </a:r>
            <a:r>
              <a:rPr lang="mr-IN" dirty="0"/>
              <a:t>&gt; [&lt;</a:t>
            </a:r>
            <a:r>
              <a:rPr lang="mr-IN" dirty="0" err="1" smtClean="0"/>
              <a:t>функц</a:t>
            </a:r>
            <a:r>
              <a:rPr lang="uk-UA" dirty="0" smtClean="0"/>
              <a:t>і</a:t>
            </a:r>
            <a:r>
              <a:rPr lang="mr-IN" dirty="0" err="1" smtClean="0"/>
              <a:t>я</a:t>
            </a:r>
            <a:r>
              <a:rPr lang="mr-IN" dirty="0"/>
              <a:t>&gt;]* | </a:t>
            </a:r>
            <a:r>
              <a:rPr lang="mr-IN" dirty="0" err="1"/>
              <a:t>none</a:t>
            </a:r>
            <a:endParaRPr lang="uk-UA" b="1" dirty="0"/>
          </a:p>
          <a:p>
            <a:endParaRPr lang="uk-UA" b="1" dirty="0" smtClean="0"/>
          </a:p>
          <a:p>
            <a:endParaRPr lang="uk-UA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000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709551"/>
            <a:ext cx="9601200" cy="1485900"/>
          </a:xfrm>
        </p:spPr>
        <p:txBody>
          <a:bodyPr/>
          <a:lstStyle/>
          <a:p>
            <a:r>
              <a:rPr lang="uk-UA" dirty="0"/>
              <a:t>Анімація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3929865"/>
          </a:xfrm>
        </p:spPr>
        <p:txBody>
          <a:bodyPr/>
          <a:lstStyle/>
          <a:p>
            <a:r>
              <a:rPr lang="en-US" b="1" dirty="0" smtClean="0"/>
              <a:t>@</a:t>
            </a:r>
            <a:r>
              <a:rPr lang="en-US" b="1" smtClean="0"/>
              <a:t>keyframes</a:t>
            </a:r>
            <a:endParaRPr lang="uk-UA" b="1" dirty="0"/>
          </a:p>
          <a:p>
            <a:endParaRPr lang="uk-UA" b="1" dirty="0" smtClean="0"/>
          </a:p>
          <a:p>
            <a:endParaRPr lang="uk-UA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96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Про що </a:t>
            </a:r>
            <a:r>
              <a:rPr lang="uk-UA" dirty="0" err="1" smtClean="0"/>
              <a:t>йтиме</a:t>
            </a:r>
            <a:r>
              <a:rPr lang="uk-UA" dirty="0" smtClean="0"/>
              <a:t> мова?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k-UA" dirty="0" smtClean="0"/>
              <a:t>Синтаксис</a:t>
            </a:r>
          </a:p>
          <a:p>
            <a:r>
              <a:rPr lang="uk-UA" dirty="0" smtClean="0"/>
              <a:t>Одиниці виміру</a:t>
            </a:r>
            <a:endParaRPr lang="en-US" dirty="0" smtClean="0"/>
          </a:p>
          <a:p>
            <a:r>
              <a:rPr lang="uk-UA" dirty="0" smtClean="0"/>
              <a:t>Селектори</a:t>
            </a:r>
          </a:p>
          <a:p>
            <a:r>
              <a:rPr lang="uk-UA" dirty="0" smtClean="0"/>
              <a:t>Кольори (веб-кольори)</a:t>
            </a:r>
          </a:p>
          <a:p>
            <a:r>
              <a:rPr lang="uk-UA" dirty="0" smtClean="0"/>
              <a:t>Позиціонування</a:t>
            </a:r>
            <a:endParaRPr lang="en-US" dirty="0" smtClean="0"/>
          </a:p>
          <a:p>
            <a:r>
              <a:rPr lang="en-US" dirty="0" smtClean="0"/>
              <a:t>CSS3</a:t>
            </a:r>
            <a:endParaRPr lang="uk-UA" dirty="0" smtClean="0"/>
          </a:p>
          <a:p>
            <a:r>
              <a:rPr lang="uk-UA" dirty="0" smtClean="0"/>
              <a:t>Трансформація</a:t>
            </a:r>
          </a:p>
          <a:p>
            <a:r>
              <a:rPr lang="uk-UA" dirty="0" smtClean="0"/>
              <a:t>Анімація</a:t>
            </a:r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116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 smtClean="0"/>
              <a:t>Синаксис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3929865"/>
          </a:xfrm>
        </p:spPr>
        <p:txBody>
          <a:bodyPr/>
          <a:lstStyle/>
          <a:p>
            <a:endParaRPr lang="uk-UA" b="1" dirty="0" smtClean="0"/>
          </a:p>
          <a:p>
            <a:endParaRPr lang="uk-UA" b="1" dirty="0" smtClean="0"/>
          </a:p>
          <a:p>
            <a:endParaRPr lang="uk-UA" b="1" dirty="0"/>
          </a:p>
          <a:p>
            <a:endParaRPr lang="uk-UA" b="1" dirty="0"/>
          </a:p>
          <a:p>
            <a:r>
              <a:rPr lang="uk-UA" b="1" dirty="0" smtClean="0"/>
              <a:t>Не чуттєвість до регістру</a:t>
            </a:r>
          </a:p>
          <a:p>
            <a:r>
              <a:rPr lang="uk-UA" b="1" dirty="0" smtClean="0"/>
              <a:t>Правила застосування</a:t>
            </a:r>
          </a:p>
          <a:p>
            <a:r>
              <a:rPr lang="uk-UA" b="1" dirty="0" smtClean="0"/>
              <a:t>Коментарі</a:t>
            </a:r>
            <a:endParaRPr lang="uk-UA" b="1" dirty="0" smtClean="0"/>
          </a:p>
          <a:p>
            <a:endParaRPr lang="uk-UA" b="1" dirty="0"/>
          </a:p>
          <a:p>
            <a:endParaRPr lang="uk-UA" b="1" dirty="0" smtClean="0"/>
          </a:p>
          <a:p>
            <a:endParaRPr lang="uk-UA" b="1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732" y="2171700"/>
            <a:ext cx="7130813" cy="160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511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4865"/>
          </a:xfrm>
        </p:spPr>
        <p:txBody>
          <a:bodyPr>
            <a:normAutofit/>
          </a:bodyPr>
          <a:lstStyle/>
          <a:p>
            <a:r>
              <a:rPr lang="uk-UA" dirty="0" smtClean="0"/>
              <a:t>Одиниці виміру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60665"/>
            <a:ext cx="9601200" cy="4755199"/>
          </a:xfrm>
        </p:spPr>
        <p:txBody>
          <a:bodyPr>
            <a:normAutofit fontScale="92500" lnSpcReduction="20000"/>
          </a:bodyPr>
          <a:lstStyle/>
          <a:p>
            <a:r>
              <a:rPr lang="uk-UA" b="1" dirty="0" smtClean="0"/>
              <a:t>Строки</a:t>
            </a:r>
          </a:p>
          <a:p>
            <a:r>
              <a:rPr lang="uk-UA" b="1" dirty="0" smtClean="0"/>
              <a:t>Числа</a:t>
            </a:r>
          </a:p>
          <a:p>
            <a:r>
              <a:rPr lang="uk-UA" b="1" dirty="0" smtClean="0"/>
              <a:t>Проценти</a:t>
            </a:r>
          </a:p>
          <a:p>
            <a:r>
              <a:rPr lang="uk-UA" b="1" dirty="0" smtClean="0"/>
              <a:t>Розміри</a:t>
            </a:r>
          </a:p>
          <a:p>
            <a:pPr lvl="1"/>
            <a:r>
              <a:rPr lang="en-US" b="1" dirty="0" err="1" smtClean="0"/>
              <a:t>em</a:t>
            </a:r>
            <a:r>
              <a:rPr lang="uk-UA" b="1" dirty="0" smtClean="0"/>
              <a:t> - </a:t>
            </a:r>
            <a:r>
              <a:rPr lang="uk-UA" sz="1500" b="1" dirty="0" smtClean="0"/>
              <a:t>задає розмір відносно батьківського розміру </a:t>
            </a:r>
            <a:r>
              <a:rPr lang="uk-UA" sz="1500" b="1" dirty="0" err="1" smtClean="0"/>
              <a:t>шрифта</a:t>
            </a:r>
            <a:endParaRPr lang="en-US" sz="1500" b="1" dirty="0" smtClean="0"/>
          </a:p>
          <a:p>
            <a:pPr lvl="1"/>
            <a:r>
              <a:rPr lang="en-US" b="1" dirty="0" smtClean="0"/>
              <a:t>ex</a:t>
            </a:r>
            <a:r>
              <a:rPr lang="uk-UA" b="1" dirty="0" smtClean="0"/>
              <a:t> </a:t>
            </a:r>
            <a:r>
              <a:rPr lang="mr-IN" b="1" dirty="0" smtClean="0"/>
              <a:t>–</a:t>
            </a:r>
            <a:r>
              <a:rPr lang="uk-UA" b="1" dirty="0" smtClean="0"/>
              <a:t> </a:t>
            </a:r>
            <a:r>
              <a:rPr lang="uk-UA" sz="1400" b="1" dirty="0" smtClean="0"/>
              <a:t>задає </a:t>
            </a:r>
            <a:r>
              <a:rPr lang="uk-UA" sz="1400" b="1" dirty="0"/>
              <a:t>розмір відносно батьківського розміру </a:t>
            </a:r>
            <a:r>
              <a:rPr lang="uk-UA" sz="1400" b="1" dirty="0" err="1" smtClean="0"/>
              <a:t>символа</a:t>
            </a:r>
            <a:r>
              <a:rPr lang="uk-UA" sz="1400" b="1" dirty="0" smtClean="0"/>
              <a:t> “</a:t>
            </a:r>
            <a:r>
              <a:rPr lang="en-US" sz="1400" b="1" dirty="0"/>
              <a:t>x</a:t>
            </a:r>
            <a:r>
              <a:rPr lang="uk-UA" sz="1400" b="1" dirty="0" smtClean="0"/>
              <a:t>”</a:t>
            </a:r>
            <a:endParaRPr lang="en-US" sz="1400" b="1" dirty="0" smtClean="0"/>
          </a:p>
          <a:p>
            <a:pPr lvl="1"/>
            <a:r>
              <a:rPr lang="en-US" sz="2100" b="1" dirty="0"/>
              <a:t>ex</a:t>
            </a:r>
            <a:r>
              <a:rPr lang="uk-UA" sz="1400" b="1" dirty="0"/>
              <a:t> </a:t>
            </a:r>
            <a:r>
              <a:rPr lang="mr-IN" sz="1400" b="1" dirty="0"/>
              <a:t>–</a:t>
            </a:r>
            <a:r>
              <a:rPr lang="uk-UA" sz="1400" b="1" dirty="0"/>
              <a:t> задає розмір відносно батьківського розміру </a:t>
            </a:r>
            <a:r>
              <a:rPr lang="uk-UA" sz="1400" b="1" dirty="0" err="1"/>
              <a:t>символа</a:t>
            </a:r>
            <a:r>
              <a:rPr lang="uk-UA" sz="1400" b="1" dirty="0"/>
              <a:t> </a:t>
            </a:r>
            <a:r>
              <a:rPr lang="uk-UA" sz="1400" b="1" dirty="0" smtClean="0"/>
              <a:t>“</a:t>
            </a:r>
            <a:r>
              <a:rPr lang="en-US" sz="1400" b="1" dirty="0" smtClean="0"/>
              <a:t>0</a:t>
            </a:r>
            <a:r>
              <a:rPr lang="uk-UA" sz="1400" b="1" dirty="0" smtClean="0"/>
              <a:t>”</a:t>
            </a:r>
            <a:endParaRPr lang="uk-UA" sz="1400" b="1" dirty="0" smtClean="0"/>
          </a:p>
          <a:p>
            <a:pPr lvl="1"/>
            <a:r>
              <a:rPr lang="en-US" b="1" dirty="0" smtClean="0"/>
              <a:t>%</a:t>
            </a:r>
            <a:r>
              <a:rPr lang="uk-UA" b="1" dirty="0" smtClean="0"/>
              <a:t> </a:t>
            </a:r>
            <a:r>
              <a:rPr lang="uk-UA" b="1" dirty="0"/>
              <a:t>- </a:t>
            </a:r>
            <a:r>
              <a:rPr lang="uk-UA" sz="1500" b="1" dirty="0"/>
              <a:t>задається відносно такої ж властивості </a:t>
            </a:r>
            <a:r>
              <a:rPr lang="uk-UA" sz="1500" b="1" dirty="0" err="1"/>
              <a:t>батьківськога</a:t>
            </a:r>
            <a:r>
              <a:rPr lang="uk-UA" sz="1500" b="1" dirty="0"/>
              <a:t> елемента</a:t>
            </a:r>
            <a:endParaRPr lang="en-US" sz="1500" b="1" dirty="0" smtClean="0"/>
          </a:p>
          <a:p>
            <a:pPr lvl="1"/>
            <a:r>
              <a:rPr lang="en-US" b="1" dirty="0" smtClean="0"/>
              <a:t>rem </a:t>
            </a:r>
            <a:r>
              <a:rPr lang="mr-IN" b="1" dirty="0" smtClean="0"/>
              <a:t>–</a:t>
            </a:r>
            <a:r>
              <a:rPr lang="uk-UA" b="1" dirty="0" smtClean="0"/>
              <a:t> </a:t>
            </a:r>
            <a:r>
              <a:rPr lang="ru-RU" sz="1500" b="1" i="0" dirty="0" err="1" smtClean="0"/>
              <a:t>розмір</a:t>
            </a:r>
            <a:r>
              <a:rPr lang="ru-RU" sz="1500" b="1" i="0" dirty="0" smtClean="0"/>
              <a:t> </a:t>
            </a:r>
            <a:r>
              <a:rPr lang="ru-RU" sz="1500" b="1" i="0" dirty="0" err="1" smtClean="0"/>
              <a:t>відносно</a:t>
            </a:r>
            <a:r>
              <a:rPr lang="ru-RU" sz="1500" b="1" i="0" dirty="0" smtClean="0"/>
              <a:t> </a:t>
            </a:r>
            <a:r>
              <a:rPr lang="ru-RU" sz="1500" b="1" i="0" dirty="0" err="1" smtClean="0"/>
              <a:t>розміру</a:t>
            </a:r>
            <a:r>
              <a:rPr lang="ru-RU" sz="1500" b="1" i="0" dirty="0" smtClean="0"/>
              <a:t> </a:t>
            </a:r>
            <a:r>
              <a:rPr lang="ru-RU" sz="1500" b="1" i="0" dirty="0"/>
              <a:t>шрифта элемента &lt;</a:t>
            </a:r>
            <a:r>
              <a:rPr lang="ru-RU" sz="1500" b="1" i="0" dirty="0" err="1"/>
              <a:t>html</a:t>
            </a:r>
            <a:r>
              <a:rPr lang="ru-RU" sz="1500" b="1" i="0" dirty="0"/>
              <a:t>&gt;</a:t>
            </a:r>
            <a:endParaRPr lang="uk-UA" sz="1500" b="1" dirty="0" smtClean="0"/>
          </a:p>
          <a:p>
            <a:pPr lvl="1"/>
            <a:endParaRPr lang="uk-UA" b="1" dirty="0"/>
          </a:p>
          <a:p>
            <a:r>
              <a:rPr lang="uk-UA" b="1" dirty="0" smtClean="0"/>
              <a:t>Адреси</a:t>
            </a:r>
          </a:p>
          <a:p>
            <a:pPr lvl="1"/>
            <a:r>
              <a:rPr lang="en-US" i="0" dirty="0"/>
              <a:t>body </a:t>
            </a:r>
            <a:r>
              <a:rPr lang="en-US" i="0" dirty="0" smtClean="0"/>
              <a:t>{ </a:t>
            </a:r>
            <a:r>
              <a:rPr lang="en-US" i="0" dirty="0"/>
              <a:t>background: </a:t>
            </a:r>
            <a:r>
              <a:rPr lang="en-US" i="0" dirty="0" err="1"/>
              <a:t>url</a:t>
            </a:r>
            <a:r>
              <a:rPr lang="en-US" i="0" dirty="0" smtClean="0"/>
              <a:t>('/images</a:t>
            </a:r>
            <a:r>
              <a:rPr lang="uk-UA" i="0" dirty="0" smtClean="0"/>
              <a:t>/</a:t>
            </a:r>
            <a:r>
              <a:rPr lang="en-US" i="0" dirty="0" err="1" smtClean="0"/>
              <a:t>foto.png</a:t>
            </a:r>
            <a:r>
              <a:rPr lang="en-US" i="0" dirty="0"/>
              <a:t>') no-repeat; </a:t>
            </a:r>
            <a:r>
              <a:rPr lang="en-US" i="0" dirty="0" smtClean="0"/>
              <a:t>}</a:t>
            </a:r>
            <a:endParaRPr lang="uk-UA" i="0" dirty="0" smtClean="0"/>
          </a:p>
          <a:p>
            <a:r>
              <a:rPr lang="uk-UA" b="1" dirty="0" smtClean="0"/>
              <a:t>Ключові слова</a:t>
            </a:r>
          </a:p>
          <a:p>
            <a:pPr lvl="1"/>
            <a:r>
              <a:rPr lang="uk-UA" i="0" dirty="0"/>
              <a:t>р</a:t>
            </a:r>
            <a:r>
              <a:rPr lang="en-US" i="0" dirty="0" smtClean="0"/>
              <a:t> </a:t>
            </a:r>
            <a:r>
              <a:rPr lang="en-US" i="0" dirty="0"/>
              <a:t>{ text-align: right; }</a:t>
            </a:r>
            <a:endParaRPr lang="uk-UA" b="1" dirty="0"/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730836" y="2873829"/>
            <a:ext cx="410886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1400" dirty="0" smtClean="0"/>
              <a:t>Абсолютні</a:t>
            </a:r>
            <a:r>
              <a:rPr lang="en-US" sz="1400" dirty="0" smtClean="0"/>
              <a:t> </a:t>
            </a:r>
            <a:r>
              <a:rPr lang="uk-UA" sz="1400" dirty="0" smtClean="0"/>
              <a:t>розміри</a:t>
            </a:r>
          </a:p>
          <a:p>
            <a:r>
              <a:rPr lang="uk-UA" sz="1400" dirty="0"/>
              <a:t> </a:t>
            </a:r>
            <a:r>
              <a:rPr lang="uk-UA" sz="1400" dirty="0" smtClean="0"/>
              <a:t>   </a:t>
            </a:r>
            <a:r>
              <a:rPr lang="en-US" sz="1400" dirty="0" err="1" smtClean="0"/>
              <a:t>px</a:t>
            </a:r>
            <a:r>
              <a:rPr lang="en-US" sz="1400" dirty="0" smtClean="0"/>
              <a:t> - </a:t>
            </a:r>
            <a:r>
              <a:rPr lang="uk-UA" sz="1400" dirty="0" smtClean="0"/>
              <a:t>піксель</a:t>
            </a:r>
            <a:endParaRPr lang="uk-UA" sz="1400" dirty="0" smtClean="0"/>
          </a:p>
          <a:p>
            <a:r>
              <a:rPr lang="uk-UA" sz="1400" dirty="0" smtClean="0"/>
              <a:t>    </a:t>
            </a:r>
            <a:r>
              <a:rPr lang="en-US" sz="1400" dirty="0" smtClean="0"/>
              <a:t>in </a:t>
            </a:r>
            <a:r>
              <a:rPr lang="mr-IN" sz="1400" dirty="0" smtClean="0"/>
              <a:t>–</a:t>
            </a:r>
            <a:r>
              <a:rPr lang="en-US" sz="1400" dirty="0" smtClean="0"/>
              <a:t> </a:t>
            </a:r>
            <a:r>
              <a:rPr lang="uk-UA" sz="1400" dirty="0" smtClean="0"/>
              <a:t>дюйм </a:t>
            </a:r>
            <a:r>
              <a:rPr lang="mr-IN" sz="1400" dirty="0"/>
              <a:t>(1 </a:t>
            </a:r>
            <a:r>
              <a:rPr lang="mr-IN" sz="1400" dirty="0" err="1" smtClean="0"/>
              <a:t>дюйм</a:t>
            </a:r>
            <a:r>
              <a:rPr lang="uk-UA" sz="1400" dirty="0" smtClean="0"/>
              <a:t> =</a:t>
            </a:r>
            <a:r>
              <a:rPr lang="mr-IN" sz="1400" dirty="0" smtClean="0"/>
              <a:t> 2,54 </a:t>
            </a:r>
            <a:r>
              <a:rPr lang="mr-IN" sz="1400" dirty="0" err="1"/>
              <a:t>см</a:t>
            </a:r>
            <a:r>
              <a:rPr lang="mr-IN" sz="1400" dirty="0"/>
              <a:t>)</a:t>
            </a:r>
            <a:endParaRPr lang="en-US" sz="1400" dirty="0" smtClean="0"/>
          </a:p>
          <a:p>
            <a:r>
              <a:rPr lang="uk-UA" sz="1400" dirty="0" smtClean="0"/>
              <a:t>    </a:t>
            </a:r>
            <a:r>
              <a:rPr lang="en-US" sz="1400" dirty="0" smtClean="0"/>
              <a:t>cm - </a:t>
            </a:r>
            <a:r>
              <a:rPr lang="uk-UA" sz="1400" dirty="0" smtClean="0"/>
              <a:t>сантиметр</a:t>
            </a:r>
            <a:endParaRPr lang="en-US" sz="1400" dirty="0" smtClean="0"/>
          </a:p>
          <a:p>
            <a:r>
              <a:rPr lang="uk-UA" sz="1400" dirty="0" smtClean="0"/>
              <a:t>    </a:t>
            </a:r>
            <a:r>
              <a:rPr lang="en-US" sz="1400" dirty="0" smtClean="0"/>
              <a:t>mm - </a:t>
            </a:r>
            <a:r>
              <a:rPr lang="uk-UA" sz="1400" dirty="0" smtClean="0"/>
              <a:t>міліметр</a:t>
            </a:r>
            <a:endParaRPr lang="en-US" sz="1400" dirty="0" smtClean="0"/>
          </a:p>
          <a:p>
            <a:r>
              <a:rPr lang="uk-UA" sz="1400" dirty="0" smtClean="0"/>
              <a:t>    </a:t>
            </a:r>
            <a:r>
              <a:rPr lang="en-US" sz="1400" dirty="0" err="1" smtClean="0"/>
              <a:t>pt</a:t>
            </a:r>
            <a:r>
              <a:rPr lang="en-US" sz="1400" dirty="0" smtClean="0"/>
              <a:t> </a:t>
            </a:r>
            <a:r>
              <a:rPr lang="mr-IN" sz="1400" dirty="0" smtClean="0"/>
              <a:t>–</a:t>
            </a:r>
            <a:r>
              <a:rPr lang="en-US" sz="1400" dirty="0" smtClean="0"/>
              <a:t> </a:t>
            </a:r>
            <a:r>
              <a:rPr lang="uk-UA" sz="1400" dirty="0" smtClean="0"/>
              <a:t>пункт (</a:t>
            </a:r>
            <a:r>
              <a:rPr lang="mr-IN" sz="1400" dirty="0"/>
              <a:t>1 </a:t>
            </a:r>
            <a:r>
              <a:rPr lang="mr-IN" sz="1400" dirty="0" err="1"/>
              <a:t>пункт</a:t>
            </a:r>
            <a:r>
              <a:rPr lang="mr-IN" sz="1400" dirty="0"/>
              <a:t> </a:t>
            </a:r>
            <a:r>
              <a:rPr lang="uk-UA" sz="1400" dirty="0"/>
              <a:t>=</a:t>
            </a:r>
            <a:r>
              <a:rPr lang="mr-IN" sz="1400" dirty="0" smtClean="0"/>
              <a:t> </a:t>
            </a:r>
            <a:r>
              <a:rPr lang="mr-IN" sz="1400" dirty="0"/>
              <a:t>1/72 </a:t>
            </a:r>
            <a:r>
              <a:rPr lang="mr-IN" sz="1400" dirty="0" err="1"/>
              <a:t>дюйма</a:t>
            </a:r>
            <a:r>
              <a:rPr lang="uk-UA" sz="1400" dirty="0" smtClean="0"/>
              <a:t>)</a:t>
            </a:r>
            <a:endParaRPr lang="en-US" sz="1400" dirty="0" smtClean="0"/>
          </a:p>
          <a:p>
            <a:r>
              <a:rPr lang="uk-UA" sz="1400" dirty="0" smtClean="0"/>
              <a:t>    </a:t>
            </a:r>
            <a:r>
              <a:rPr lang="en-US" sz="1400" dirty="0" smtClean="0"/>
              <a:t>pc </a:t>
            </a:r>
            <a:r>
              <a:rPr lang="mr-IN" sz="1400" dirty="0" smtClean="0"/>
              <a:t>–</a:t>
            </a:r>
            <a:r>
              <a:rPr lang="en-US" sz="1400" dirty="0" smtClean="0"/>
              <a:t> </a:t>
            </a:r>
            <a:r>
              <a:rPr lang="uk-UA" sz="1400" dirty="0" smtClean="0"/>
              <a:t>піка (</a:t>
            </a:r>
            <a:r>
              <a:rPr lang="mr-IN" sz="1400" dirty="0" smtClean="0"/>
              <a:t>1 </a:t>
            </a:r>
            <a:r>
              <a:rPr lang="mr-IN" sz="1400" dirty="0" err="1" smtClean="0"/>
              <a:t>п</a:t>
            </a:r>
            <a:r>
              <a:rPr lang="uk-UA" sz="1400" dirty="0" smtClean="0"/>
              <a:t>і</a:t>
            </a:r>
            <a:r>
              <a:rPr lang="mr-IN" sz="1400" dirty="0" err="1" smtClean="0"/>
              <a:t>ка</a:t>
            </a:r>
            <a:r>
              <a:rPr lang="mr-IN" sz="1400" dirty="0" smtClean="0"/>
              <a:t> </a:t>
            </a:r>
            <a:r>
              <a:rPr lang="uk-UA" sz="1400" dirty="0" smtClean="0"/>
              <a:t>=</a:t>
            </a:r>
            <a:r>
              <a:rPr lang="mr-IN" sz="1400" dirty="0" smtClean="0"/>
              <a:t> </a:t>
            </a:r>
            <a:r>
              <a:rPr lang="mr-IN" sz="1400" dirty="0"/>
              <a:t>12 </a:t>
            </a:r>
            <a:r>
              <a:rPr lang="mr-IN" sz="1400" dirty="0" err="1" smtClean="0"/>
              <a:t>пунктам</a:t>
            </a:r>
            <a:r>
              <a:rPr lang="uk-UA" sz="1400" dirty="0" smtClean="0"/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87020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Селектори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3929865"/>
          </a:xfrm>
        </p:spPr>
        <p:txBody>
          <a:bodyPr>
            <a:normAutofit fontScale="92500" lnSpcReduction="10000"/>
          </a:bodyPr>
          <a:lstStyle/>
          <a:p>
            <a:r>
              <a:rPr lang="uk-UA" b="1" dirty="0" smtClean="0"/>
              <a:t>Сусідні селектори</a:t>
            </a:r>
            <a:endParaRPr lang="uk-UA" b="1" dirty="0"/>
          </a:p>
          <a:p>
            <a:r>
              <a:rPr lang="uk-UA" b="1" dirty="0" smtClean="0"/>
              <a:t>Дочірні селектори</a:t>
            </a:r>
          </a:p>
          <a:p>
            <a:r>
              <a:rPr lang="uk-UA" b="1" dirty="0" smtClean="0"/>
              <a:t>Селектори атрибутів</a:t>
            </a:r>
          </a:p>
          <a:p>
            <a:pPr lvl="1"/>
            <a:r>
              <a:rPr lang="en-US" b="1" dirty="0" smtClean="0"/>
              <a:t>^ - </a:t>
            </a:r>
            <a:r>
              <a:rPr lang="uk-UA" b="1" dirty="0" smtClean="0"/>
              <a:t>значення починається з</a:t>
            </a:r>
          </a:p>
          <a:p>
            <a:pPr lvl="1"/>
            <a:r>
              <a:rPr lang="en-US" b="1" dirty="0" smtClean="0"/>
              <a:t>$ - </a:t>
            </a:r>
            <a:r>
              <a:rPr lang="uk-UA" b="1" dirty="0" smtClean="0"/>
              <a:t>закінчується</a:t>
            </a:r>
          </a:p>
          <a:p>
            <a:pPr lvl="1"/>
            <a:r>
              <a:rPr lang="en-US" b="1" dirty="0" smtClean="0"/>
              <a:t>* - </a:t>
            </a:r>
            <a:r>
              <a:rPr lang="uk-UA" b="1" dirty="0" smtClean="0"/>
              <a:t>містить</a:t>
            </a:r>
          </a:p>
          <a:p>
            <a:pPr lvl="1"/>
            <a:r>
              <a:rPr lang="uk-UA" b="1" dirty="0" smtClean="0"/>
              <a:t>~ - одне з декількох</a:t>
            </a:r>
          </a:p>
          <a:p>
            <a:pPr lvl="1"/>
            <a:r>
              <a:rPr lang="en-US" b="1" dirty="0" smtClean="0"/>
              <a:t>| - </a:t>
            </a:r>
            <a:r>
              <a:rPr lang="uk-UA" b="1" dirty="0" smtClean="0"/>
              <a:t>значення з дефісом</a:t>
            </a:r>
          </a:p>
          <a:p>
            <a:r>
              <a:rPr lang="uk-UA" b="1" dirty="0" err="1" smtClean="0"/>
              <a:t>Псевдокласи</a:t>
            </a:r>
            <a:endParaRPr lang="uk-UA" b="1" dirty="0" smtClean="0"/>
          </a:p>
          <a:p>
            <a:pPr lvl="1"/>
            <a:r>
              <a:rPr lang="en-US" b="1" dirty="0" smtClean="0"/>
              <a:t>hover, visited, </a:t>
            </a:r>
            <a:r>
              <a:rPr lang="en-US" b="1" dirty="0" err="1" smtClean="0"/>
              <a:t>actove</a:t>
            </a:r>
            <a:r>
              <a:rPr lang="en-US" b="1" dirty="0" smtClean="0"/>
              <a:t>, after, before, checked, disabled</a:t>
            </a:r>
          </a:p>
          <a:p>
            <a:pPr lvl="1"/>
            <a:r>
              <a:rPr lang="en-US" b="1" dirty="0" smtClean="0"/>
              <a:t>first-child, last-child, </a:t>
            </a:r>
            <a:r>
              <a:rPr lang="en-US" b="1" i="0" dirty="0"/>
              <a:t>nth-child</a:t>
            </a:r>
            <a:endParaRPr lang="uk-UA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94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03613"/>
          </a:xfrm>
        </p:spPr>
        <p:txBody>
          <a:bodyPr/>
          <a:lstStyle/>
          <a:p>
            <a:r>
              <a:rPr lang="uk-UA" dirty="0"/>
              <a:t>Кольори (веб-кольори</a:t>
            </a:r>
            <a:r>
              <a:rPr lang="uk-UA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89413"/>
            <a:ext cx="9601200" cy="4826451"/>
          </a:xfrm>
        </p:spPr>
        <p:txBody>
          <a:bodyPr>
            <a:normAutofit fontScale="92500" lnSpcReduction="10000"/>
          </a:bodyPr>
          <a:lstStyle/>
          <a:p>
            <a:r>
              <a:rPr lang="uk-UA" b="1" dirty="0" smtClean="0"/>
              <a:t>Шістнадцятирічний номер</a:t>
            </a:r>
            <a:endParaRPr lang="en-US" b="1" dirty="0" smtClean="0"/>
          </a:p>
          <a:p>
            <a:pPr lvl="1"/>
            <a:r>
              <a:rPr lang="en-US" i="0" dirty="0"/>
              <a:t>#</a:t>
            </a:r>
            <a:r>
              <a:rPr lang="en-US" i="0" dirty="0" err="1" smtClean="0">
                <a:solidFill>
                  <a:srgbClr val="FF0000"/>
                </a:solidFill>
              </a:rPr>
              <a:t>rr</a:t>
            </a:r>
            <a:r>
              <a:rPr lang="en-US" i="0" dirty="0" err="1" smtClean="0">
                <a:solidFill>
                  <a:srgbClr val="00B050"/>
                </a:solidFill>
              </a:rPr>
              <a:t>gg</a:t>
            </a:r>
            <a:r>
              <a:rPr lang="en-US" i="0" dirty="0" err="1" smtClean="0">
                <a:solidFill>
                  <a:srgbClr val="00B0F0"/>
                </a:solidFill>
              </a:rPr>
              <a:t>bb</a:t>
            </a:r>
            <a:endParaRPr lang="en-US" i="0" dirty="0" smtClean="0"/>
          </a:p>
          <a:p>
            <a:pPr lvl="1"/>
            <a:r>
              <a:rPr lang="en-US" i="0" dirty="0" smtClean="0"/>
              <a:t>#</a:t>
            </a:r>
            <a:r>
              <a:rPr lang="en-US" i="0" dirty="0" err="1" smtClean="0">
                <a:solidFill>
                  <a:srgbClr val="FF0000"/>
                </a:solidFill>
              </a:rPr>
              <a:t>r</a:t>
            </a:r>
            <a:r>
              <a:rPr lang="en-US" i="0" dirty="0" err="1" smtClean="0">
                <a:solidFill>
                  <a:srgbClr val="00B050"/>
                </a:solidFill>
              </a:rPr>
              <a:t>g</a:t>
            </a:r>
            <a:r>
              <a:rPr lang="en-US" i="0" dirty="0" err="1" smtClean="0">
                <a:solidFill>
                  <a:srgbClr val="00B0F0"/>
                </a:solidFill>
              </a:rPr>
              <a:t>b</a:t>
            </a:r>
            <a:endParaRPr lang="uk-UA" b="1" dirty="0">
              <a:solidFill>
                <a:srgbClr val="00B0F0"/>
              </a:solidFill>
            </a:endParaRPr>
          </a:p>
          <a:p>
            <a:r>
              <a:rPr lang="uk-UA" b="1" dirty="0" smtClean="0"/>
              <a:t>Назва</a:t>
            </a:r>
            <a:endParaRPr lang="en-US" b="1" dirty="0" smtClean="0"/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red</a:t>
            </a:r>
          </a:p>
          <a:p>
            <a:pPr lvl="1"/>
            <a:r>
              <a:rPr lang="en-US" b="1" dirty="0" smtClean="0">
                <a:solidFill>
                  <a:srgbClr val="00B050"/>
                </a:solidFill>
              </a:rPr>
              <a:t>green</a:t>
            </a:r>
          </a:p>
          <a:p>
            <a:pPr lvl="1"/>
            <a:r>
              <a:rPr lang="en-US" b="1" dirty="0" smtClean="0">
                <a:solidFill>
                  <a:srgbClr val="00B0F0"/>
                </a:solidFill>
              </a:rPr>
              <a:t>blue</a:t>
            </a:r>
            <a:endParaRPr lang="uk-UA" b="1" dirty="0" smtClean="0">
              <a:solidFill>
                <a:srgbClr val="00B0F0"/>
              </a:solidFill>
            </a:endParaRPr>
          </a:p>
          <a:p>
            <a:r>
              <a:rPr lang="en-US" b="1" dirty="0" smtClean="0"/>
              <a:t>RGB</a:t>
            </a:r>
          </a:p>
          <a:p>
            <a:pPr lvl="1"/>
            <a:r>
              <a:rPr lang="mr-IN" i="0" dirty="0" err="1" smtClean="0"/>
              <a:t>rgb</a:t>
            </a:r>
            <a:r>
              <a:rPr lang="mr-IN" i="0" dirty="0" smtClean="0"/>
              <a:t>(</a:t>
            </a:r>
            <a:r>
              <a:rPr lang="en-US" i="0" dirty="0" smtClean="0"/>
              <a:t>255</a:t>
            </a:r>
            <a:r>
              <a:rPr lang="mr-IN" i="0" dirty="0" smtClean="0"/>
              <a:t>, 0, 0)</a:t>
            </a:r>
            <a:endParaRPr lang="en-US" i="0" dirty="0" smtClean="0"/>
          </a:p>
          <a:p>
            <a:pPr lvl="1"/>
            <a:r>
              <a:rPr lang="mr-IN" i="0" dirty="0" err="1"/>
              <a:t>rgb</a:t>
            </a:r>
            <a:r>
              <a:rPr lang="mr-IN" i="0" dirty="0"/>
              <a:t>(100%, 20%, 20%)</a:t>
            </a:r>
            <a:endParaRPr lang="en-US" b="1" dirty="0" smtClean="0"/>
          </a:p>
          <a:p>
            <a:r>
              <a:rPr lang="en-US" b="1" dirty="0" smtClean="0"/>
              <a:t>RGBA</a:t>
            </a:r>
          </a:p>
          <a:p>
            <a:pPr lvl="1"/>
            <a:r>
              <a:rPr lang="mr-IN" i="0" dirty="0" err="1" smtClean="0"/>
              <a:t>rgb</a:t>
            </a:r>
            <a:r>
              <a:rPr lang="en-US" i="0" dirty="0" smtClean="0"/>
              <a:t>a</a:t>
            </a:r>
            <a:r>
              <a:rPr lang="mr-IN" i="0" dirty="0" smtClean="0"/>
              <a:t>(</a:t>
            </a:r>
            <a:r>
              <a:rPr lang="en-US" i="0" dirty="0"/>
              <a:t>255</a:t>
            </a:r>
            <a:r>
              <a:rPr lang="mr-IN" i="0" dirty="0"/>
              <a:t>, 0, </a:t>
            </a:r>
            <a:r>
              <a:rPr lang="mr-IN" i="0" dirty="0" smtClean="0"/>
              <a:t>0</a:t>
            </a:r>
            <a:r>
              <a:rPr lang="en-US" i="0" dirty="0" smtClean="0"/>
              <a:t>, 0.5</a:t>
            </a:r>
            <a:r>
              <a:rPr lang="mr-IN" i="0" dirty="0" smtClean="0"/>
              <a:t>)</a:t>
            </a:r>
            <a:endParaRPr lang="en-US" i="0" dirty="0"/>
          </a:p>
          <a:p>
            <a:pPr lvl="1"/>
            <a:r>
              <a:rPr lang="mr-IN" i="0" dirty="0" err="1" smtClean="0"/>
              <a:t>rgb</a:t>
            </a:r>
            <a:r>
              <a:rPr lang="en-US" i="0" dirty="0" smtClean="0"/>
              <a:t>a</a:t>
            </a:r>
            <a:r>
              <a:rPr lang="mr-IN" i="0" dirty="0" smtClean="0"/>
              <a:t>(100</a:t>
            </a:r>
            <a:r>
              <a:rPr lang="mr-IN" i="0" dirty="0"/>
              <a:t>%, 20%, 20</a:t>
            </a:r>
            <a:r>
              <a:rPr lang="mr-IN" i="0" dirty="0" smtClean="0"/>
              <a:t>%</a:t>
            </a:r>
            <a:r>
              <a:rPr lang="en-US" i="0" dirty="0" smtClean="0"/>
              <a:t>, .5</a:t>
            </a:r>
            <a:r>
              <a:rPr lang="mr-IN" i="0" dirty="0" smtClean="0"/>
              <a:t>)</a:t>
            </a:r>
            <a:endParaRPr lang="uk-UA" b="1" dirty="0" smtClean="0"/>
          </a:p>
          <a:p>
            <a:endParaRPr lang="uk-UA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672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Веб-кольори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39467" y="685800"/>
            <a:ext cx="4301066" cy="56642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90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Позиціонування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3929865"/>
          </a:xfrm>
        </p:spPr>
        <p:txBody>
          <a:bodyPr/>
          <a:lstStyle/>
          <a:p>
            <a:r>
              <a:rPr lang="en-US" b="1" dirty="0" smtClean="0"/>
              <a:t>position</a:t>
            </a:r>
          </a:p>
          <a:p>
            <a:pPr lvl="1"/>
            <a:r>
              <a:rPr lang="en-US" b="1" dirty="0" smtClean="0"/>
              <a:t>static</a:t>
            </a:r>
          </a:p>
          <a:p>
            <a:pPr lvl="1"/>
            <a:r>
              <a:rPr lang="en-US" b="1" dirty="0" smtClean="0"/>
              <a:t>absolute</a:t>
            </a:r>
          </a:p>
          <a:p>
            <a:pPr lvl="1"/>
            <a:r>
              <a:rPr lang="en-US" b="1" dirty="0" smtClean="0"/>
              <a:t>fixed</a:t>
            </a:r>
          </a:p>
          <a:p>
            <a:pPr lvl="1"/>
            <a:r>
              <a:rPr lang="en-US" b="1" dirty="0" smtClean="0"/>
              <a:t>relative</a:t>
            </a:r>
            <a:endParaRPr lang="uk-UA" b="1" dirty="0"/>
          </a:p>
          <a:p>
            <a:r>
              <a:rPr lang="en-US" b="1" dirty="0" smtClean="0"/>
              <a:t>z-index</a:t>
            </a:r>
            <a:endParaRPr lang="uk-UA" b="1" dirty="0" smtClean="0"/>
          </a:p>
          <a:p>
            <a:endParaRPr lang="uk-UA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746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799"/>
            <a:ext cx="9601200" cy="834243"/>
          </a:xfrm>
        </p:spPr>
        <p:txBody>
          <a:bodyPr>
            <a:normAutofit/>
          </a:bodyPr>
          <a:lstStyle/>
          <a:p>
            <a:r>
              <a:rPr lang="en-US" dirty="0" smtClean="0"/>
              <a:t>CSS3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62545"/>
            <a:ext cx="9601200" cy="4880759"/>
          </a:xfrm>
        </p:spPr>
        <p:txBody>
          <a:bodyPr>
            <a:normAutofit fontScale="85000" lnSpcReduction="20000"/>
          </a:bodyPr>
          <a:lstStyle/>
          <a:p>
            <a:r>
              <a:rPr lang="uk-UA" b="1" dirty="0" smtClean="0"/>
              <a:t>Закруглені рамки</a:t>
            </a:r>
            <a:endParaRPr lang="en-US" b="1" dirty="0" smtClean="0"/>
          </a:p>
          <a:p>
            <a:pPr lvl="1"/>
            <a:r>
              <a:rPr lang="en-US" b="1" dirty="0" smtClean="0"/>
              <a:t>border-radius</a:t>
            </a:r>
          </a:p>
          <a:p>
            <a:r>
              <a:rPr lang="uk-UA" b="1" dirty="0" smtClean="0"/>
              <a:t>Тіні блоків і тіні тексту</a:t>
            </a:r>
            <a:endParaRPr lang="en-US" b="1" dirty="0" smtClean="0"/>
          </a:p>
          <a:p>
            <a:pPr lvl="1"/>
            <a:r>
              <a:rPr lang="en-US" b="1" dirty="0" smtClean="0"/>
              <a:t>text-shadowbox-shadow</a:t>
            </a:r>
          </a:p>
          <a:p>
            <a:r>
              <a:rPr lang="en-US" b="1" dirty="0" err="1" smtClean="0"/>
              <a:t>Ан</a:t>
            </a:r>
            <a:r>
              <a:rPr lang="uk-UA" b="1" dirty="0" smtClean="0"/>
              <a:t>і</a:t>
            </a:r>
            <a:r>
              <a:rPr lang="en-US" b="1" dirty="0" err="1" smtClean="0"/>
              <a:t>мац</a:t>
            </a:r>
            <a:r>
              <a:rPr lang="uk-UA" b="1" dirty="0" smtClean="0"/>
              <a:t>і</a:t>
            </a:r>
            <a:r>
              <a:rPr lang="en-US" b="1" dirty="0" err="1" smtClean="0"/>
              <a:t>я</a:t>
            </a:r>
            <a:endParaRPr lang="en-US" b="1" dirty="0" smtClean="0"/>
          </a:p>
          <a:p>
            <a:pPr lvl="1"/>
            <a:r>
              <a:rPr lang="en-US" b="1" dirty="0" smtClean="0"/>
              <a:t>transitions</a:t>
            </a:r>
          </a:p>
          <a:p>
            <a:pPr lvl="1"/>
            <a:r>
              <a:rPr lang="en-US" b="1" dirty="0" smtClean="0"/>
              <a:t>transforms</a:t>
            </a:r>
          </a:p>
          <a:p>
            <a:r>
              <a:rPr lang="en-US" b="1" dirty="0" err="1" smtClean="0"/>
              <a:t>Град</a:t>
            </a:r>
            <a:r>
              <a:rPr lang="uk-UA" b="1" dirty="0" err="1" smtClean="0"/>
              <a:t>іє</a:t>
            </a:r>
            <a:r>
              <a:rPr lang="en-US" b="1" dirty="0" err="1" smtClean="0"/>
              <a:t>нт</a:t>
            </a:r>
            <a:r>
              <a:rPr lang="uk-UA" b="1" dirty="0" err="1" smtClean="0"/>
              <a:t>и</a:t>
            </a:r>
            <a:endParaRPr lang="en-US" b="1" dirty="0" smtClean="0"/>
          </a:p>
          <a:p>
            <a:pPr lvl="1"/>
            <a:r>
              <a:rPr lang="en-US" b="1" dirty="0" smtClean="0"/>
              <a:t>linear-gradient</a:t>
            </a:r>
          </a:p>
          <a:p>
            <a:pPr lvl="1"/>
            <a:r>
              <a:rPr lang="en-US" b="1" dirty="0" smtClean="0"/>
              <a:t>radial-gradient</a:t>
            </a:r>
          </a:p>
          <a:p>
            <a:pPr lvl="1"/>
            <a:r>
              <a:rPr lang="en-US" b="1" dirty="0" smtClean="0"/>
              <a:t>repeating-linear-gradient</a:t>
            </a:r>
          </a:p>
          <a:p>
            <a:pPr lvl="1"/>
            <a:r>
              <a:rPr lang="en-US" b="1" dirty="0" smtClean="0"/>
              <a:t>repeating-radial-gradient</a:t>
            </a:r>
          </a:p>
          <a:p>
            <a:r>
              <a:rPr lang="en-US" b="1" dirty="0" err="1" smtClean="0"/>
              <a:t>М</a:t>
            </a:r>
            <a:r>
              <a:rPr lang="uk-UA" b="1" dirty="0" err="1" smtClean="0"/>
              <a:t>ножинні</a:t>
            </a:r>
            <a:r>
              <a:rPr lang="uk-UA" b="1" dirty="0" smtClean="0"/>
              <a:t> бекграунди</a:t>
            </a:r>
          </a:p>
          <a:p>
            <a:pPr lvl="1"/>
            <a:r>
              <a:rPr lang="en-US" b="1" dirty="0" smtClean="0"/>
              <a:t>background</a:t>
            </a:r>
          </a:p>
          <a:p>
            <a:r>
              <a:rPr lang="en-US" b="1" dirty="0" err="1" smtClean="0"/>
              <a:t>Шрифт</a:t>
            </a:r>
            <a:r>
              <a:rPr lang="uk-UA" b="1" dirty="0" err="1" smtClean="0"/>
              <a:t>и</a:t>
            </a:r>
            <a:endParaRPr lang="en-US" b="1" dirty="0" smtClean="0"/>
          </a:p>
          <a:p>
            <a:pPr lvl="1"/>
            <a:r>
              <a:rPr lang="en-US" b="1" dirty="0" smtClean="0"/>
              <a:t>@font-face</a:t>
            </a:r>
            <a:endParaRPr lang="uk-UA" b="1" dirty="0"/>
          </a:p>
          <a:p>
            <a:endParaRPr lang="uk-UA" b="1" dirty="0" smtClean="0"/>
          </a:p>
          <a:p>
            <a:endParaRPr lang="uk-UA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95200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609</TotalTime>
  <Words>290</Words>
  <Application>Microsoft Macintosh PowerPoint</Application>
  <PresentationFormat>Widescreen</PresentationFormat>
  <Paragraphs>104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Franklin Gothic Book</vt:lpstr>
      <vt:lpstr>Mangal</vt:lpstr>
      <vt:lpstr>Crop</vt:lpstr>
      <vt:lpstr>CSS/CSS3</vt:lpstr>
      <vt:lpstr>Про що йтиме мова? </vt:lpstr>
      <vt:lpstr>Синаксис</vt:lpstr>
      <vt:lpstr>Одиниці виміру</vt:lpstr>
      <vt:lpstr>Селектори</vt:lpstr>
      <vt:lpstr>Кольори (веб-кольори)</vt:lpstr>
      <vt:lpstr>Веб-кольори</vt:lpstr>
      <vt:lpstr>Позиціонування</vt:lpstr>
      <vt:lpstr>CSS3</vt:lpstr>
      <vt:lpstr>Трансформація </vt:lpstr>
      <vt:lpstr>Анімація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 - World Wide Web</dc:title>
  <dc:creator>Andriy Zherdiy</dc:creator>
  <cp:lastModifiedBy>Andriy Zherdiy</cp:lastModifiedBy>
  <cp:revision>40</cp:revision>
  <dcterms:created xsi:type="dcterms:W3CDTF">2016-10-22T04:22:12Z</dcterms:created>
  <dcterms:modified xsi:type="dcterms:W3CDTF">2016-10-29T18:09:31Z</dcterms:modified>
</cp:coreProperties>
</file>

<file path=docProps/thumbnail.jpeg>
</file>